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386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C10EA-F004-449C-8B59-AE55859DAA39}" type="datetimeFigureOut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15E95-E74A-4156-B796-E130AA3006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95752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94E10-1C6F-4603-BA8C-75BD8E12FFF9}" type="datetimeFigureOut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48FA6-19C9-4549-9618-6818246179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79499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29A7-74CC-4E1D-BE7A-75E7410F8C3B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9D1F5-C52F-4C0C-8107-99750EA86F93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5EB0B-5840-4D55-A14A-F2D8999B43D7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9695-6C1F-4567-B0B0-FA76CFF4A76C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A8F7-ED39-4912-B740-CB124D544013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A2C57-8223-4EFD-B1EE-D7A6A23500E9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3878-7A41-4D2C-951F-13211588F8B8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FFBA-8828-4B7E-B815-E34567A1EFCC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AF81F-A023-40C3-BB96-C0DC2FD9CAB9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223E-826B-4183-80CF-149340B4C0AA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6DB-28B8-47F2-B711-70A8167A792A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673FD-B598-49AA-A81C-9D48C9861BF0}" type="datetime1">
              <a:rPr lang="ko-KR" altLang="en-US" smtClean="0"/>
              <a:t>31/26/21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579B3-7B95-4978-9546-EBDA901126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365.go.kr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395536" y="404664"/>
            <a:ext cx="8208912" cy="648072"/>
          </a:xfrm>
          <a:prstGeom prst="roundRect">
            <a:avLst>
              <a:gd name="adj" fmla="val 29013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수요</a:t>
            </a:r>
            <a:r>
              <a:rPr lang="ko-KR" altLang="en-US" sz="20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처</a:t>
            </a:r>
            <a:r>
              <a:rPr lang="ko-KR" altLang="en-US" sz="20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에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해당하는 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지역 자원봉사센터에 문의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수요처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 안내 문의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그림 4" descr="1365사이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591141"/>
            <a:ext cx="4338749" cy="32861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1340768"/>
            <a:ext cx="4892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해당 지역 자원봉사센터 찾는 방법 </a:t>
            </a:r>
            <a:r>
              <a:rPr lang="en-US" altLang="ko-KR" dirty="0" smtClean="0">
                <a:hlinkClick r:id="rId3"/>
              </a:rPr>
              <a:t>https://www.1365.go.kr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사이트 접속</a:t>
            </a:r>
            <a:endParaRPr lang="en-US" altLang="ko-KR" dirty="0" smtClean="0"/>
          </a:p>
          <a:p>
            <a:r>
              <a:rPr lang="ko-KR" altLang="en-US" dirty="0" smtClean="0"/>
              <a:t>봉사안내→지역자원봉사센터→해당지역 클릭</a:t>
            </a:r>
            <a:endParaRPr lang="ko-KR" altLang="en-US" dirty="0"/>
          </a:p>
        </p:txBody>
      </p:sp>
      <p:pic>
        <p:nvPicPr>
          <p:cNvPr id="7" name="그림 6" descr="센터들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1916832"/>
            <a:ext cx="3290861" cy="2965144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131840" y="5255437"/>
            <a:ext cx="57606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/>
          <p:cNvCxnSpPr/>
          <p:nvPr/>
        </p:nvCxnSpPr>
        <p:spPr>
          <a:xfrm flipV="1">
            <a:off x="3779912" y="4247325"/>
            <a:ext cx="1656184" cy="1044116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5580112" y="1916832"/>
            <a:ext cx="3312368" cy="30963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179512" y="1340768"/>
            <a:ext cx="4968552" cy="936104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580112" y="5157192"/>
            <a:ext cx="3312368" cy="792088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tx1"/>
                </a:solidFill>
              </a:rPr>
              <a:t>해당 자원봉사센터 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2000" b="1" dirty="0" smtClean="0">
                <a:solidFill>
                  <a:schemeClr val="tx1"/>
                </a:solidFill>
              </a:rPr>
              <a:t>번호로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전화 문의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214414" y="2786058"/>
            <a:ext cx="428628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214282" y="4071942"/>
            <a:ext cx="571504" cy="1428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827584" y="2668850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</a:rPr>
              <a:t>1.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36512" y="3717032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</a:rPr>
              <a:t>2.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71800" y="5157192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</a:rPr>
              <a:t>3.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500826" y="2683253"/>
            <a:ext cx="50006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보안서약서(청도군자원봉사센터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1764729"/>
            <a:ext cx="2836987" cy="3773020"/>
          </a:xfrm>
          <a:prstGeom prst="rect">
            <a:avLst/>
          </a:prstGeom>
        </p:spPr>
      </p:pic>
      <p:pic>
        <p:nvPicPr>
          <p:cNvPr id="3" name="그림 2" descr="자원봉사 수요처 등록신청서(운문산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1764729"/>
            <a:ext cx="3013786" cy="3824511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395536" y="404664"/>
            <a:ext cx="8424936" cy="648072"/>
          </a:xfrm>
          <a:prstGeom prst="roundRect">
            <a:avLst>
              <a:gd name="adj" fmla="val 2725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해당 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지역 자원봉사센터에서 요구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하는 </a:t>
            </a:r>
            <a:r>
              <a:rPr lang="ko-KR" altLang="en-US" sz="20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수요처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등록에 필요한 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서류 구비</a:t>
            </a:r>
            <a:endParaRPr lang="ko-KR" altLang="en-US" sz="20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5829071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b="1" dirty="0" smtClean="0"/>
              <a:t>      EX)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백두대간수목</a:t>
            </a:r>
            <a:r>
              <a:rPr lang="ko-KR" altLang="en-US" b="1" dirty="0" err="1"/>
              <a:t>원</a:t>
            </a:r>
            <a:r>
              <a:rPr lang="ko-KR" altLang="en-US" b="1" dirty="0" smtClean="0"/>
              <a:t> 봉</a:t>
            </a:r>
            <a:r>
              <a:rPr lang="ko-KR" altLang="en-US" b="1" dirty="0"/>
              <a:t>화</a:t>
            </a:r>
            <a:r>
              <a:rPr lang="ko-KR" altLang="en-US" b="1" dirty="0" smtClean="0"/>
              <a:t>군 자원봉사센터 </a:t>
            </a:r>
            <a:endParaRPr lang="en-US" altLang="ko-KR" b="1" dirty="0" smtClean="0"/>
          </a:p>
          <a:p>
            <a:pPr marL="342900" indent="-342900"/>
            <a:r>
              <a:rPr lang="en-US" altLang="ko-KR" b="1" dirty="0" smtClean="0"/>
              <a:t>      </a:t>
            </a:r>
            <a:r>
              <a:rPr lang="ko-KR" altLang="en-US" b="1" dirty="0" smtClean="0"/>
              <a:t>→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수요처신청서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보안서약서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담당 재직증명서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신분증 사본</a:t>
            </a:r>
            <a:r>
              <a:rPr lang="en-US" altLang="ko-KR" b="1" dirty="0" smtClean="0"/>
              <a:t>, </a:t>
            </a:r>
          </a:p>
          <a:p>
            <a:pPr marL="342900" indent="-342900"/>
            <a:r>
              <a:rPr lang="en-US" altLang="ko-KR" b="1" dirty="0" smtClean="0"/>
              <a:t>          </a:t>
            </a:r>
            <a:r>
              <a:rPr lang="ko-KR" altLang="en-US" b="1" dirty="0" smtClean="0"/>
              <a:t>담당자 공인인증서</a:t>
            </a:r>
            <a:r>
              <a:rPr lang="en-US" altLang="ko-KR" b="1" dirty="0" smtClean="0"/>
              <a:t>, </a:t>
            </a:r>
            <a:r>
              <a:rPr lang="ko-KR" altLang="en-US" b="1" dirty="0" err="1" smtClean="0"/>
              <a:t>고유번호증</a:t>
            </a:r>
            <a:r>
              <a:rPr lang="ko-KR" altLang="en-US" b="1" dirty="0" smtClean="0"/>
              <a:t> 사본 요구</a:t>
            </a:r>
            <a:endParaRPr lang="ko-KR" altLang="en-US" b="1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755576" y="5805264"/>
            <a:ext cx="7632848" cy="936104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971600" y="1340768"/>
            <a:ext cx="6984776" cy="4320480"/>
          </a:xfrm>
          <a:prstGeom prst="roundRect">
            <a:avLst>
              <a:gd name="adj" fmla="val 754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187624" y="1403484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예</a:t>
            </a:r>
            <a:r>
              <a:rPr lang="en-US" altLang="ko-KR" b="1" dirty="0" smtClean="0">
                <a:solidFill>
                  <a:srgbClr val="FF0000"/>
                </a:solidFill>
              </a:rPr>
              <a:t>) </a:t>
            </a:r>
            <a:r>
              <a:rPr lang="ko-KR" altLang="en-US" b="1" dirty="0" smtClean="0">
                <a:solidFill>
                  <a:srgbClr val="FF0000"/>
                </a:solidFill>
              </a:rPr>
              <a:t>자원봉사센터 </a:t>
            </a:r>
            <a:r>
              <a:rPr lang="ko-KR" altLang="en-US" b="1" dirty="0" smtClean="0">
                <a:solidFill>
                  <a:srgbClr val="FF0000"/>
                </a:solidFill>
              </a:rPr>
              <a:t>신청서 및 서약서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755576" y="404664"/>
            <a:ext cx="7632848" cy="648072"/>
          </a:xfrm>
          <a:prstGeom prst="roundRect">
            <a:avLst>
              <a:gd name="adj" fmla="val 2725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자원봉사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수요처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 및 관리자 인증 절차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" name="그림 8" descr="1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276872"/>
            <a:ext cx="8267700" cy="4391025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611560" y="1196752"/>
            <a:ext cx="7920880" cy="1008112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</a:rPr>
              <a:t>관리자 인증하는 절차는 자원봉사센터에서 안내 및 설명을 해주기 때문에 </a:t>
            </a:r>
            <a:r>
              <a:rPr lang="en-US" altLang="ko-KR" b="1" dirty="0" smtClean="0">
                <a:solidFill>
                  <a:srgbClr val="FF0000"/>
                </a:solidFill>
              </a:rPr>
              <a:t>4-9</a:t>
            </a:r>
            <a:r>
              <a:rPr lang="ko-KR" altLang="en-US" b="1" dirty="0" smtClean="0">
                <a:solidFill>
                  <a:srgbClr val="FF0000"/>
                </a:solidFill>
              </a:rPr>
              <a:t>페이지는 참고</a:t>
            </a:r>
            <a:r>
              <a:rPr lang="ko-KR" altLang="en-US" b="1" dirty="0" smtClean="0">
                <a:solidFill>
                  <a:schemeClr val="tx1"/>
                </a:solidFill>
              </a:rPr>
              <a:t>만 하시면 됩니다</a:t>
            </a:r>
            <a:r>
              <a:rPr lang="en-US" altLang="ko-KR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600" b="1" dirty="0" smtClean="0">
                <a:solidFill>
                  <a:schemeClr val="tx1"/>
                </a:solidFill>
              </a:rPr>
              <a:t>(OOOOOO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의 경우 센터에서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수요처로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직접 방문하여 인증처리 해줌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755576" y="404664"/>
            <a:ext cx="7632848" cy="648072"/>
          </a:xfrm>
          <a:prstGeom prst="roundRect">
            <a:avLst>
              <a:gd name="adj" fmla="val 2725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자원봉사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수요처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 및 관리자 인증 절차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 descr="22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484784"/>
            <a:ext cx="8267700" cy="4514850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755576" y="404664"/>
            <a:ext cx="7632848" cy="648072"/>
          </a:xfrm>
          <a:prstGeom prst="roundRect">
            <a:avLst>
              <a:gd name="adj" fmla="val 2725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자원봉사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수요처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 및 관리자 인증 절차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 descr="333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8305800" cy="4972050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755576" y="404664"/>
            <a:ext cx="7632848" cy="648072"/>
          </a:xfrm>
          <a:prstGeom prst="roundRect">
            <a:avLst>
              <a:gd name="adj" fmla="val 2725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자원봉사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수요처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 및 관리자 인증 절차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 descr="444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1484784"/>
            <a:ext cx="4171950" cy="4457700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755576" y="404664"/>
            <a:ext cx="7632848" cy="648072"/>
          </a:xfrm>
          <a:prstGeom prst="roundRect">
            <a:avLst>
              <a:gd name="adj" fmla="val 2725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자원봉사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수요처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 및 관리자 인증 절차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 descr="555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484784"/>
            <a:ext cx="8286750" cy="4762500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6666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1268760"/>
            <a:ext cx="3703488" cy="5268108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755576" y="404664"/>
            <a:ext cx="7632848" cy="648072"/>
          </a:xfrm>
          <a:prstGeom prst="roundRect">
            <a:avLst>
              <a:gd name="adj" fmla="val 2725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자원봉사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수요처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 및 관리자 인증 절차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755576" y="404664"/>
            <a:ext cx="7632848" cy="648072"/>
          </a:xfrm>
          <a:prstGeom prst="roundRect">
            <a:avLst>
              <a:gd name="adj" fmla="val 2725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자원봉사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수요처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 후 로그인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 descr="관리자페이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204864"/>
            <a:ext cx="7668344" cy="2215728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6300192" y="2204864"/>
            <a:ext cx="576064" cy="216024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4211960" y="1268760"/>
            <a:ext cx="3312368" cy="720080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1365 </a:t>
            </a:r>
            <a:r>
              <a:rPr lang="ko-KR" altLang="en-US" b="1" dirty="0" smtClean="0">
                <a:solidFill>
                  <a:srgbClr val="FF0000"/>
                </a:solidFill>
              </a:rPr>
              <a:t>사이트 로그인 후 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관리자 페이지 클릭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755576" y="404664"/>
            <a:ext cx="7632848" cy="648072"/>
          </a:xfrm>
          <a:prstGeom prst="roundRect">
            <a:avLst>
              <a:gd name="adj" fmla="val 2725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자원봉사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수요처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 후 로그인</a:t>
            </a:r>
            <a:endParaRPr lang="ko-KR" alt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 descr="인증서로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412776"/>
            <a:ext cx="7271792" cy="458815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796136" y="3645024"/>
            <a:ext cx="1512168" cy="50405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4932040" y="4869160"/>
            <a:ext cx="3312368" cy="720080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등록된 공인인증서 로그인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79B3-7B95-4978-9546-EBDA901126E2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176</Words>
  <Application>Microsoft Office PowerPoint</Application>
  <PresentationFormat>화면 슬라이드 쇼(4:3)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교육담당</cp:lastModifiedBy>
  <cp:revision>15</cp:revision>
  <dcterms:created xsi:type="dcterms:W3CDTF">2019-10-17T05:47:10Z</dcterms:created>
  <dcterms:modified xsi:type="dcterms:W3CDTF">2021-03-26T07:31:41Z</dcterms:modified>
</cp:coreProperties>
</file>